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C349-1BA3-44F2-9AE0-7C0E9F56552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3DC8-BF1F-4D19-85ED-D07311A68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Communicate with each other…….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engu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229599" cy="50292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Transmission Mode</a:t>
            </a:r>
            <a:endParaRPr lang="en-US" dirty="0"/>
          </a:p>
        </p:txBody>
      </p:sp>
      <p:pic>
        <p:nvPicPr>
          <p:cNvPr id="4" name="Content Placeholder 3" descr="mo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8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End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f datac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should we say </a:t>
            </a:r>
            <a:r>
              <a:rPr lang="en-US" dirty="0" smtClean="0">
                <a:solidFill>
                  <a:srgbClr val="FFFF00"/>
                </a:solidFill>
              </a:rPr>
              <a:t>Data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dirty="0" smtClean="0">
                <a:solidFill>
                  <a:srgbClr val="7030A0"/>
                </a:solidFill>
              </a:rPr>
              <a:t>Information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d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nds of data c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 compon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 by character transmission</a:t>
            </a:r>
            <a:endParaRPr lang="en-US" dirty="0"/>
          </a:p>
        </p:txBody>
      </p:sp>
      <p:pic>
        <p:nvPicPr>
          <p:cNvPr id="4" name="Content Placeholder 3" descr="AsynchronousTransmiss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Block by block Transmission</a:t>
            </a:r>
            <a:endParaRPr lang="en-US" dirty="0"/>
          </a:p>
        </p:txBody>
      </p:sp>
      <p:pic>
        <p:nvPicPr>
          <p:cNvPr id="4" name="Content Placeholder 3" descr="sy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Communicate with each other…….</vt:lpstr>
      <vt:lpstr>Slide 2</vt:lpstr>
      <vt:lpstr>Slide 3</vt:lpstr>
      <vt:lpstr>What should we say Data or Information?</vt:lpstr>
      <vt:lpstr>Slide 5</vt:lpstr>
      <vt:lpstr>Slide 6</vt:lpstr>
      <vt:lpstr>Slide 7</vt:lpstr>
      <vt:lpstr>Character by character transmission</vt:lpstr>
      <vt:lpstr>Block by block Transmission</vt:lpstr>
      <vt:lpstr>Data Transmission Mode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they Communicate with each other?</dc:title>
  <dc:creator>PC-1</dc:creator>
  <cp:lastModifiedBy>PC-1</cp:lastModifiedBy>
  <cp:revision>6</cp:revision>
  <dcterms:created xsi:type="dcterms:W3CDTF">2015-05-19T03:37:58Z</dcterms:created>
  <dcterms:modified xsi:type="dcterms:W3CDTF">2015-05-19T04:10:40Z</dcterms:modified>
</cp:coreProperties>
</file>